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89" r:id="rId3"/>
    <p:sldId id="291" r:id="rId4"/>
    <p:sldId id="292" r:id="rId5"/>
    <p:sldId id="293" r:id="rId6"/>
    <p:sldId id="256" r:id="rId7"/>
    <p:sldId id="257" r:id="rId8"/>
    <p:sldId id="259" r:id="rId9"/>
    <p:sldId id="260" r:id="rId10"/>
    <p:sldId id="258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80D9-99D0-4EE8-96A2-169346BA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1BE5F-AC54-44B8-A966-1BEE5B27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B30D-A6CA-4DE5-85C6-C2E4240B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9BFC-8257-4609-8488-A597F67A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96E01-5C11-4ECC-8A7A-2CB40A6E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2D76-310F-4D8B-854E-4A0F279A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B6BA5-0844-4B76-A623-E13727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BD1A-48C7-4977-B1AA-93DF6BDF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881D-18C3-4EA7-B4AC-5A4BA16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BA66-592A-4BE4-BA36-89376405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62285-ED32-481F-BA6A-EAE8C9ED4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2240E-1824-4FA2-A95B-4A0EA6B7E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4A25-5156-4A1B-945A-3578C076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93E1-361A-45F0-A1CB-34B784C0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C634-DEC8-4C68-A278-92B751F4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3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7EF0-BAD4-4E90-99D8-40B77D7B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E81C-B2CF-46D0-BBB7-96C8C00F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4D79-CBF0-4B38-AED2-6B5C768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72D74-A902-4168-840C-C34EBEE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F897-ECD6-46FA-9653-61F6BD14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E11F-F03E-446F-BB99-ED010140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46A0-B732-4785-9138-76AEE822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76AD3-C583-4868-B58E-9235E227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E54F-2F02-42FE-A620-EC886797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A375-6943-49E3-9492-3C07A8B3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F5A-3E2B-4C5E-835E-0B3247C4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3FA4-104E-4052-A961-BC99E781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1D9A9-6303-49E1-9199-659D5CBB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F3E9-EF65-45B2-8C01-0F942A3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E688-7759-41F0-989C-37D9DF70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56B9-BCB2-487E-B32B-D767C081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28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D64-0030-466A-98A4-3F81D65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A3A-831D-4E53-B91A-1D68079C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223E-B5ED-44F6-A626-B7022194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D88FE-324D-499D-B82A-68B179FB6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9BC88-C143-4664-B32B-E248EEBF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F305-FD4D-4F3C-BD6C-FD9B16C0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C90C4-0138-4037-8989-35494075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69-CA53-466B-AB6A-7F406A7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E5B-F6F1-452E-BA5D-5CFA74F8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C5464-E0CE-4ABC-8DF6-41D7BC8E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A6817-1C4A-46BF-A2BA-1638C99A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C8404-2A10-4BC5-9C16-BBA110F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2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D0664-40F9-40F9-8D22-7E3937AB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E18DB-FBB3-42DC-BF76-7BC06B2B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246-8402-4B7B-91AD-3047D814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18D0-18D9-4880-8A2B-64C194BE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2CA3-0447-4E22-97C2-D463764D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FCF7A-1CA8-46C4-9F8C-28B7A9D3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4BB9-564C-4A95-ADD3-3C53D0EC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EB473-FF2D-4D96-945B-07B853FA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F266-2153-48DC-92A7-1AD9238B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0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4CC-0198-47A4-9153-FCFEA84A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C6B76-BD0B-4A76-A6B5-E426E0E88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1DA6-48CD-41EA-A8C2-20556838B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CA91-C109-40FF-80C1-BA6C1D79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3075-9BEC-4202-A667-47409BC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7D4B-990B-44D0-B69D-0EA55BC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E89DD-4628-47F8-9C15-5BD278F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27F99-D96F-4F0A-B22E-8F3F22DD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E281-B90F-4577-A512-27D1E6B18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0664-A91B-470F-8565-F31694F85894}" type="datetimeFigureOut">
              <a:rPr lang="en-IN" smtClean="0"/>
              <a:t>13-02-2023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B4C7D-2B65-4006-A738-A31BC1480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B0F8F-2E9E-46BC-BD54-0620A3D81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7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F6313-0FA1-41C7-B3A9-F93AEB70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8" r="63446" b="17731"/>
          <a:stretch/>
        </p:blipFill>
        <p:spPr>
          <a:xfrm>
            <a:off x="259406" y="155642"/>
            <a:ext cx="3222258" cy="3735424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DEBD7-911D-4466-B645-0FB79739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45" r="65612" b="38867"/>
          <a:stretch/>
        </p:blipFill>
        <p:spPr>
          <a:xfrm>
            <a:off x="259406" y="3901585"/>
            <a:ext cx="2902083" cy="927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E4AB22-6DA1-4515-991A-22CB580BC0E1}"/>
              </a:ext>
            </a:extLst>
          </p:cNvPr>
          <p:cNvSpPr/>
          <p:nvPr/>
        </p:nvSpPr>
        <p:spPr>
          <a:xfrm>
            <a:off x="155643" y="155642"/>
            <a:ext cx="3570051" cy="639952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DCA7D-D6B9-48BB-806E-5DF3742B23B7}"/>
              </a:ext>
            </a:extLst>
          </p:cNvPr>
          <p:cNvSpPr txBox="1"/>
          <p:nvPr/>
        </p:nvSpPr>
        <p:spPr>
          <a:xfrm>
            <a:off x="152404" y="4854101"/>
            <a:ext cx="3570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Earlier my company using SSIS and decided to migrate to ADF. No need to redevelop existing pipelines. Using SSIS IR I can integrate with ADF and run the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2E6FB-BCF8-4B9D-8667-3905E5DE1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07" r="69917" b="30780"/>
          <a:stretch/>
        </p:blipFill>
        <p:spPr>
          <a:xfrm>
            <a:off x="259405" y="5827662"/>
            <a:ext cx="2532434" cy="216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EDE45-B7B5-4D2F-9258-B9D93D06619D}"/>
              </a:ext>
            </a:extLst>
          </p:cNvPr>
          <p:cNvSpPr txBox="1"/>
          <p:nvPr/>
        </p:nvSpPr>
        <p:spPr>
          <a:xfrm>
            <a:off x="152404" y="6031943"/>
            <a:ext cx="357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For informatica need to newly create 200 pipelines.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62459-F261-4DAB-A6E9-A1250654B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12" r="28433" b="58724"/>
          <a:stretch/>
        </p:blipFill>
        <p:spPr>
          <a:xfrm>
            <a:off x="3902871" y="165369"/>
            <a:ext cx="6914285" cy="18757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21A024-1C18-4EE4-A261-7B857DD5C2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2" t="56738" r="52364" b="18156"/>
          <a:stretch/>
        </p:blipFill>
        <p:spPr>
          <a:xfrm>
            <a:off x="3912600" y="2149814"/>
            <a:ext cx="3570051" cy="13387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B57101-F1C9-4EF4-A642-BC4E7804A1F3}"/>
              </a:ext>
            </a:extLst>
          </p:cNvPr>
          <p:cNvSpPr txBox="1"/>
          <p:nvPr/>
        </p:nvSpPr>
        <p:spPr>
          <a:xfrm>
            <a:off x="3912599" y="3607030"/>
            <a:ext cx="1866537" cy="7052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ADF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Query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PowerBi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9FAB11-7AA4-4EEB-9C1F-37EA79AA925E}"/>
              </a:ext>
            </a:extLst>
          </p:cNvPr>
          <p:cNvSpPr/>
          <p:nvPr/>
        </p:nvSpPr>
        <p:spPr>
          <a:xfrm>
            <a:off x="152404" y="155642"/>
            <a:ext cx="10674480" cy="63995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984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7112-EBFA-4C4F-81B6-6B2443AF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007" r="-473" b="24113"/>
          <a:stretch/>
        </p:blipFill>
        <p:spPr>
          <a:xfrm>
            <a:off x="152399" y="214007"/>
            <a:ext cx="11904455" cy="42120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D85A77-C4D7-4026-BA1F-A940FAA67DDE}"/>
              </a:ext>
            </a:extLst>
          </p:cNvPr>
          <p:cNvSpPr/>
          <p:nvPr/>
        </p:nvSpPr>
        <p:spPr>
          <a:xfrm>
            <a:off x="2431915" y="2470826"/>
            <a:ext cx="3356042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AA994-DD59-4F29-9B8B-CBA6C54156ED}"/>
              </a:ext>
            </a:extLst>
          </p:cNvPr>
          <p:cNvSpPr/>
          <p:nvPr/>
        </p:nvSpPr>
        <p:spPr>
          <a:xfrm>
            <a:off x="7597298" y="3214991"/>
            <a:ext cx="992225" cy="413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BDB1F-31C4-4376-B36C-AC3BCC260C90}"/>
              </a:ext>
            </a:extLst>
          </p:cNvPr>
          <p:cNvSpPr/>
          <p:nvPr/>
        </p:nvSpPr>
        <p:spPr>
          <a:xfrm>
            <a:off x="7675122" y="1264596"/>
            <a:ext cx="1896894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41F8-AEAA-48F0-A462-9D87F83C59E5}"/>
              </a:ext>
            </a:extLst>
          </p:cNvPr>
          <p:cNvSpPr/>
          <p:nvPr/>
        </p:nvSpPr>
        <p:spPr>
          <a:xfrm>
            <a:off x="560958" y="1254868"/>
            <a:ext cx="1365119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91A74-42E1-45B7-9162-8416E65CF46C}"/>
              </a:ext>
            </a:extLst>
          </p:cNvPr>
          <p:cNvSpPr/>
          <p:nvPr/>
        </p:nvSpPr>
        <p:spPr>
          <a:xfrm>
            <a:off x="142671" y="1611549"/>
            <a:ext cx="408559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D4F9-96D9-4172-8A47-68BC9563AFFC}"/>
              </a:ext>
            </a:extLst>
          </p:cNvPr>
          <p:cNvSpPr txBox="1"/>
          <p:nvPr/>
        </p:nvSpPr>
        <p:spPr>
          <a:xfrm>
            <a:off x="142671" y="2043047"/>
            <a:ext cx="691536" cy="276999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14809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08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86A3A-8363-41D2-A177-D9586C61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27943" r="31341" b="37589"/>
          <a:stretch/>
        </p:blipFill>
        <p:spPr>
          <a:xfrm>
            <a:off x="252919" y="252919"/>
            <a:ext cx="9659566" cy="3055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29A353-D946-4022-8E7C-E9494245679C}"/>
              </a:ext>
            </a:extLst>
          </p:cNvPr>
          <p:cNvSpPr/>
          <p:nvPr/>
        </p:nvSpPr>
        <p:spPr>
          <a:xfrm>
            <a:off x="648507" y="2023353"/>
            <a:ext cx="1958506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C23E9-6FE1-4CB0-8B93-3649EB309411}"/>
              </a:ext>
            </a:extLst>
          </p:cNvPr>
          <p:cNvSpPr/>
          <p:nvPr/>
        </p:nvSpPr>
        <p:spPr>
          <a:xfrm>
            <a:off x="3124195" y="619326"/>
            <a:ext cx="2157923" cy="304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1C8BF0-A8CD-4940-90C5-C154547069F7}"/>
              </a:ext>
            </a:extLst>
          </p:cNvPr>
          <p:cNvSpPr/>
          <p:nvPr/>
        </p:nvSpPr>
        <p:spPr>
          <a:xfrm>
            <a:off x="252919" y="1358629"/>
            <a:ext cx="321013" cy="4409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22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EBB99-0CFF-4207-A948-98ED11C37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4" t="28227" r="27807" b="30780"/>
          <a:stretch/>
        </p:blipFill>
        <p:spPr>
          <a:xfrm>
            <a:off x="204282" y="194553"/>
            <a:ext cx="6575898" cy="2691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002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11AAE-AA0E-4BB1-8D1F-D10F4AA9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9" t="46383" r="29846" b="27944"/>
          <a:stretch/>
        </p:blipFill>
        <p:spPr>
          <a:xfrm>
            <a:off x="243193" y="-145918"/>
            <a:ext cx="7425859" cy="2305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A2D473-3F4E-49CD-8425-EAAD4F0C4C00}"/>
              </a:ext>
            </a:extLst>
          </p:cNvPr>
          <p:cNvSpPr/>
          <p:nvPr/>
        </p:nvSpPr>
        <p:spPr>
          <a:xfrm>
            <a:off x="1553181" y="1536966"/>
            <a:ext cx="314532" cy="330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F4627-4829-4288-8196-F2F42B12E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" t="22837" r="56797" b="20142"/>
          <a:stretch/>
        </p:blipFill>
        <p:spPr>
          <a:xfrm>
            <a:off x="243193" y="2219718"/>
            <a:ext cx="5272392" cy="47629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F338FA-5329-4420-9B97-28A3CCB5469D}"/>
              </a:ext>
            </a:extLst>
          </p:cNvPr>
          <p:cNvSpPr/>
          <p:nvPr/>
        </p:nvSpPr>
        <p:spPr>
          <a:xfrm>
            <a:off x="243192" y="3720826"/>
            <a:ext cx="5272391" cy="248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2D6E3-7458-4CDB-B490-4BB9C0A6BDBF}"/>
              </a:ext>
            </a:extLst>
          </p:cNvPr>
          <p:cNvSpPr/>
          <p:nvPr/>
        </p:nvSpPr>
        <p:spPr>
          <a:xfrm>
            <a:off x="233464" y="-155646"/>
            <a:ext cx="7435588" cy="713828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85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8DEAD-A280-4CE0-B2C8-4B2945F70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" t="29275" r="61353" b="20579"/>
          <a:stretch/>
        </p:blipFill>
        <p:spPr>
          <a:xfrm>
            <a:off x="168964" y="178904"/>
            <a:ext cx="6317932" cy="52296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AD1658-71CD-4063-BB7F-74F805776F7C}"/>
              </a:ext>
            </a:extLst>
          </p:cNvPr>
          <p:cNvSpPr/>
          <p:nvPr/>
        </p:nvSpPr>
        <p:spPr>
          <a:xfrm>
            <a:off x="159236" y="3857014"/>
            <a:ext cx="6317932" cy="189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11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84E98-5984-4AB2-8F95-B1DF041E9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t="29420" r="41968" b="41304"/>
          <a:stretch/>
        </p:blipFill>
        <p:spPr>
          <a:xfrm>
            <a:off x="198782" y="198781"/>
            <a:ext cx="5297557" cy="2007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26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0586E-FE27-44B8-9D1E-D1E1A2D8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5" t="18014" r="22134" b="18014"/>
          <a:stretch/>
        </p:blipFill>
        <p:spPr>
          <a:xfrm>
            <a:off x="113488" y="175096"/>
            <a:ext cx="4594702" cy="34536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399F0-B7DB-42F5-887F-057B122F0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t="17873" r="28782" b="18298"/>
          <a:stretch/>
        </p:blipFill>
        <p:spPr>
          <a:xfrm>
            <a:off x="4854095" y="184824"/>
            <a:ext cx="5593622" cy="332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4D914-BFEF-42E7-9E59-6C8ED2F2F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9" t="56454" r="8480" b="24965"/>
          <a:stretch/>
        </p:blipFill>
        <p:spPr>
          <a:xfrm>
            <a:off x="4854096" y="3594736"/>
            <a:ext cx="7224418" cy="958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DD333-5A02-4182-ABDB-759C86DEE20D}"/>
              </a:ext>
            </a:extLst>
          </p:cNvPr>
          <p:cNvSpPr txBox="1"/>
          <p:nvPr/>
        </p:nvSpPr>
        <p:spPr>
          <a:xfrm>
            <a:off x="4854095" y="175096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BAA05-7D2B-43D0-98D5-D364F2EBD7DB}"/>
              </a:ext>
            </a:extLst>
          </p:cNvPr>
          <p:cNvSpPr/>
          <p:nvPr/>
        </p:nvSpPr>
        <p:spPr>
          <a:xfrm>
            <a:off x="4854095" y="165368"/>
            <a:ext cx="7237379" cy="447472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AA535-23D2-4379-B0E7-7BF1FC835975}"/>
              </a:ext>
            </a:extLst>
          </p:cNvPr>
          <p:cNvSpPr/>
          <p:nvPr/>
        </p:nvSpPr>
        <p:spPr>
          <a:xfrm>
            <a:off x="103764" y="165370"/>
            <a:ext cx="11987710" cy="44747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8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3F177-DC8B-4C07-9456-6C76FAC0E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5" t="18113" r="41486" b="56869"/>
          <a:stretch/>
        </p:blipFill>
        <p:spPr>
          <a:xfrm>
            <a:off x="224288" y="181156"/>
            <a:ext cx="4376894" cy="1284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9F2C8-5A1C-4DF5-9175-522B907EF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05" t="69308" r="6499" b="19120"/>
          <a:stretch/>
        </p:blipFill>
        <p:spPr>
          <a:xfrm>
            <a:off x="1853209" y="3254334"/>
            <a:ext cx="5550178" cy="586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45829-5E5E-49FB-A073-FC03D1481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4" t="43648" r="27962" b="30822"/>
          <a:stretch/>
        </p:blipFill>
        <p:spPr>
          <a:xfrm>
            <a:off x="234016" y="4115149"/>
            <a:ext cx="5291296" cy="12754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D589DB-076E-4157-B58D-FB9231436442}"/>
              </a:ext>
            </a:extLst>
          </p:cNvPr>
          <p:cNvSpPr/>
          <p:nvPr/>
        </p:nvSpPr>
        <p:spPr>
          <a:xfrm>
            <a:off x="224288" y="181157"/>
            <a:ext cx="7179100" cy="52191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6BED4-7322-4C39-A52F-11ADCB4F9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57033" r="18527" b="11824"/>
          <a:stretch/>
        </p:blipFill>
        <p:spPr>
          <a:xfrm>
            <a:off x="968238" y="1646782"/>
            <a:ext cx="5550178" cy="16062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36996E-D37D-4919-B85D-123216386057}"/>
              </a:ext>
            </a:extLst>
          </p:cNvPr>
          <p:cNvCxnSpPr>
            <a:cxnSpLocks/>
          </p:cNvCxnSpPr>
          <p:nvPr/>
        </p:nvCxnSpPr>
        <p:spPr>
          <a:xfrm>
            <a:off x="224287" y="836579"/>
            <a:ext cx="71791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2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4FF13-E630-40A3-9FD9-DF506A3B4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t="30290" r="16878" b="17826"/>
          <a:stretch/>
        </p:blipFill>
        <p:spPr>
          <a:xfrm>
            <a:off x="199628" y="129843"/>
            <a:ext cx="6162261" cy="25328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14768-5581-498B-A88A-B8EE3E3B1AB3}"/>
              </a:ext>
            </a:extLst>
          </p:cNvPr>
          <p:cNvSpPr txBox="1"/>
          <p:nvPr/>
        </p:nvSpPr>
        <p:spPr>
          <a:xfrm>
            <a:off x="189900" y="4953201"/>
            <a:ext cx="617198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5yrs back SSIS worked good for small data but now data size is huge so we can’t use SSIS. Need to use ADF.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AF376-3371-40E4-B686-DE0EE6E3C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7" t="50000" r="25236" b="11206"/>
          <a:stretch/>
        </p:blipFill>
        <p:spPr>
          <a:xfrm>
            <a:off x="199628" y="2757786"/>
            <a:ext cx="6162261" cy="21173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84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88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A460AE-543B-42D7-9CAB-AA251205F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" t="22837" r="31708" b="30780"/>
          <a:stretch/>
        </p:blipFill>
        <p:spPr>
          <a:xfrm>
            <a:off x="220495" y="2170420"/>
            <a:ext cx="9205607" cy="41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79084-9C65-4CE2-90BE-20615F06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23546" r="32417" b="33191"/>
          <a:stretch/>
        </p:blipFill>
        <p:spPr>
          <a:xfrm>
            <a:off x="175098" y="184825"/>
            <a:ext cx="8852170" cy="37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26487-BD4F-4779-A623-E9B7CEE3E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" t="16596" r="4580" b="27518"/>
          <a:stretch/>
        </p:blipFill>
        <p:spPr>
          <a:xfrm>
            <a:off x="223736" y="243191"/>
            <a:ext cx="8210145" cy="31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F502-7B2E-4B73-A39F-24ACCAFFE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t="23546" r="33747" b="33475"/>
          <a:stretch/>
        </p:blipFill>
        <p:spPr>
          <a:xfrm>
            <a:off x="194554" y="214007"/>
            <a:ext cx="8044774" cy="34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74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21</cp:revision>
  <dcterms:created xsi:type="dcterms:W3CDTF">2022-12-08T17:25:06Z</dcterms:created>
  <dcterms:modified xsi:type="dcterms:W3CDTF">2023-02-13T07:46:03Z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2022-12-08T17:25:07Z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328798f5-2390-4060-a6b3-f50b06cd2bf5</vt:lpwstr>
  </property>
  <property fmtid="{D5CDD505-2E9C-101B-9397-08002B2CF9AE}" pid="8" name="MSIP_Label_19540963-e559-4020-8a90-fe8a502c2801_ContentBits">
    <vt:lpwstr>0</vt:lpwstr>
  </property>
</Properties>
</file>